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68" r:id="rId4"/>
    <p:sldId id="269" r:id="rId5"/>
    <p:sldId id="260" r:id="rId6"/>
    <p:sldId id="259" r:id="rId7"/>
    <p:sldId id="267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A40F5-0688-471C-B325-377603AC17D8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A877B-9FEF-4044-A2C5-19D3FE42F6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3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co takhle jméno toho letadla?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877B-9FEF-4044-A2C5-19D3FE42F6C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36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FE4B-65BB-4A84-AE24-246F594FB2BD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EAE4-4DEB-477B-915D-4F95DA3CC6F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FE4B-65BB-4A84-AE24-246F594FB2BD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EAE4-4DEB-477B-915D-4F95DA3CC6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FE4B-65BB-4A84-AE24-246F594FB2BD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EAE4-4DEB-477B-915D-4F95DA3CC6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FE4B-65BB-4A84-AE24-246F594FB2BD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EAE4-4DEB-477B-915D-4F95DA3CC6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FE4B-65BB-4A84-AE24-246F594FB2BD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ACEAE4-4DEB-477B-915D-4F95DA3CC6F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FE4B-65BB-4A84-AE24-246F594FB2BD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EAE4-4DEB-477B-915D-4F95DA3CC6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FE4B-65BB-4A84-AE24-246F594FB2BD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EAE4-4DEB-477B-915D-4F95DA3CC6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FE4B-65BB-4A84-AE24-246F594FB2BD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EAE4-4DEB-477B-915D-4F95DA3CC6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FE4B-65BB-4A84-AE24-246F594FB2BD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EAE4-4DEB-477B-915D-4F95DA3CC6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FE4B-65BB-4A84-AE24-246F594FB2BD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EAE4-4DEB-477B-915D-4F95DA3CC6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FE4B-65BB-4A84-AE24-246F594FB2BD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EAE4-4DEB-477B-915D-4F95DA3CC6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22FE4B-65BB-4A84-AE24-246F594FB2BD}" type="datetimeFigureOut">
              <a:rPr lang="cs-CZ" smtClean="0"/>
              <a:t>25.1.2017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ACEAE4-4DEB-477B-915D-4F95DA3CC6F6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2. Světová válka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Matyáš </a:t>
            </a:r>
            <a:r>
              <a:rPr lang="cs-CZ" dirty="0" err="1"/>
              <a:t>Fornůsek</a:t>
            </a:r>
            <a:endParaRPr lang="cs-CZ" dirty="0"/>
          </a:p>
          <a:p>
            <a:r>
              <a:rPr lang="cs-CZ" dirty="0"/>
              <a:t>5. ročník ZŠ </a:t>
            </a:r>
          </a:p>
        </p:txBody>
      </p:sp>
      <p:pic>
        <p:nvPicPr>
          <p:cNvPr id="4099" name="Picture 3" descr="S:\15 Matyáš Fornůsek\2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711">
            <a:off x="378458" y="4128878"/>
            <a:ext cx="3455519" cy="21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b="1" dirty="0"/>
              <a:t>Padlí vojáci:</a:t>
            </a:r>
            <a:r>
              <a:rPr lang="cs-CZ" dirty="0"/>
              <a:t> přes 14 milionů</a:t>
            </a:r>
            <a:br>
              <a:rPr lang="cs-CZ" dirty="0"/>
            </a:br>
            <a:r>
              <a:rPr lang="cs-CZ" b="1" dirty="0"/>
              <a:t>Civilní oběti:</a:t>
            </a:r>
            <a:r>
              <a:rPr lang="cs-CZ" dirty="0"/>
              <a:t> přes 36 milionů</a:t>
            </a:r>
            <a:br>
              <a:rPr lang="cs-CZ" dirty="0"/>
            </a:br>
            <a:r>
              <a:rPr lang="cs-CZ" b="1" dirty="0"/>
              <a:t>Celkové ztráty:</a:t>
            </a:r>
            <a:r>
              <a:rPr lang="cs-CZ" dirty="0"/>
              <a:t> přes 50 milionů</a:t>
            </a:r>
          </a:p>
        </p:txBody>
      </p:sp>
    </p:spTree>
    <p:extLst>
      <p:ext uri="{BB962C8B-B14F-4D97-AF65-F5344CB8AC3E}">
        <p14:creationId xmlns:p14="http://schemas.microsoft.com/office/powerpoint/2010/main" val="39074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Spojenci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dirty="0"/>
              <a:t>Spojenci : (Jenom někteří)</a:t>
            </a:r>
          </a:p>
          <a:p>
            <a:r>
              <a:rPr lang="cs-CZ" sz="8600" b="1" dirty="0"/>
              <a:t>Spojené království</a:t>
            </a:r>
            <a:r>
              <a:rPr lang="cs-CZ" sz="8600" dirty="0"/>
              <a:t/>
            </a:r>
            <a:br>
              <a:rPr lang="cs-CZ" sz="8600" dirty="0"/>
            </a:br>
            <a:r>
              <a:rPr lang="cs-CZ" sz="8600" b="1" dirty="0"/>
              <a:t>Sovětský svaz</a:t>
            </a:r>
            <a:r>
              <a:rPr lang="cs-CZ" sz="8600" dirty="0"/>
              <a:t> (1941-1945)</a:t>
            </a:r>
            <a:br>
              <a:rPr lang="cs-CZ" sz="8600" dirty="0"/>
            </a:br>
            <a:r>
              <a:rPr lang="cs-CZ" sz="8600" b="1" dirty="0"/>
              <a:t>Spojené státy</a:t>
            </a:r>
            <a:r>
              <a:rPr lang="cs-CZ" sz="8600" dirty="0"/>
              <a:t> (1941-1945)</a:t>
            </a:r>
            <a:br>
              <a:rPr lang="cs-CZ" sz="8600" dirty="0"/>
            </a:br>
            <a:r>
              <a:rPr lang="cs-CZ" sz="8600" b="1" dirty="0"/>
              <a:t>Čína</a:t>
            </a:r>
            <a:r>
              <a:rPr lang="cs-CZ" sz="8600" dirty="0"/>
              <a:t> (1937-1945)</a:t>
            </a:r>
            <a:br>
              <a:rPr lang="cs-CZ" sz="8600" dirty="0"/>
            </a:br>
            <a:r>
              <a:rPr lang="cs-CZ" sz="8600" dirty="0"/>
              <a:t>Francie</a:t>
            </a:r>
          </a:p>
          <a:p>
            <a:r>
              <a:rPr lang="cs-CZ" sz="8600" dirty="0"/>
              <a:t>Svobodná Francie (1940-1944)</a:t>
            </a:r>
          </a:p>
          <a:p>
            <a:r>
              <a:rPr lang="cs-CZ" sz="8600" dirty="0"/>
              <a:t>Polsko</a:t>
            </a:r>
            <a:br>
              <a:rPr lang="cs-CZ" sz="8600" dirty="0"/>
            </a:br>
            <a:r>
              <a:rPr lang="cs-CZ" sz="8600" dirty="0"/>
              <a:t>Jugoslávie</a:t>
            </a:r>
            <a:br>
              <a:rPr lang="cs-CZ" sz="8600" dirty="0"/>
            </a:br>
            <a:r>
              <a:rPr lang="cs-CZ" sz="8600" dirty="0"/>
              <a:t>Československo</a:t>
            </a:r>
            <a:br>
              <a:rPr lang="cs-CZ" sz="8600" dirty="0"/>
            </a:br>
            <a:r>
              <a:rPr lang="cs-CZ" sz="8600" dirty="0"/>
              <a:t>Jihoafrická unie</a:t>
            </a:r>
            <a:br>
              <a:rPr lang="cs-CZ" sz="8600" dirty="0"/>
            </a:br>
            <a:r>
              <a:rPr lang="cs-CZ" sz="8600" dirty="0"/>
              <a:t>Kanada</a:t>
            </a:r>
            <a:br>
              <a:rPr lang="cs-CZ" sz="8600" dirty="0"/>
            </a:br>
            <a:r>
              <a:rPr lang="cs-CZ" sz="8600" dirty="0"/>
              <a:t>Austrálie</a:t>
            </a:r>
            <a:br>
              <a:rPr lang="cs-CZ" sz="8600" dirty="0"/>
            </a:br>
            <a:r>
              <a:rPr lang="cs-CZ" sz="8600" dirty="0"/>
              <a:t>Nový Zéland</a:t>
            </a:r>
            <a:br>
              <a:rPr lang="cs-CZ" sz="8600" dirty="0"/>
            </a:br>
            <a:r>
              <a:rPr lang="cs-CZ" sz="8600" dirty="0"/>
              <a:t>Nizozemsko</a:t>
            </a:r>
            <a:br>
              <a:rPr lang="cs-CZ" sz="8600" dirty="0"/>
            </a:br>
            <a:endParaRPr lang="cs-CZ" dirty="0"/>
          </a:p>
        </p:txBody>
      </p:sp>
      <p:pic>
        <p:nvPicPr>
          <p:cNvPr id="4098" name="Picture 2" descr="S:\15 Matyáš Fornůsek\ruk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3240360" cy="21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9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Tak doufejme, že nebude </a:t>
            </a:r>
            <a:br>
              <a:rPr lang="cs-CZ" dirty="0"/>
            </a:br>
            <a:r>
              <a:rPr lang="cs-CZ" dirty="0"/>
              <a:t>3. světová válka - jak by to asi vypadalo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S:\15 Matyáš Fornůsek\imagesH9NAVD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72" y="2730643"/>
            <a:ext cx="5875856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Tanky 2. světové Války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03632"/>
            <a:ext cx="3415890" cy="2568642"/>
          </a:xfrm>
          <a:prstGeom prst="rect">
            <a:avLst/>
          </a:prstGeom>
        </p:spPr>
      </p:pic>
      <p:pic>
        <p:nvPicPr>
          <p:cNvPr id="2051" name="Picture 3" descr="S:\15 Matyáš Fornůsek\IS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539">
            <a:off x="5030578" y="1641184"/>
            <a:ext cx="3892843" cy="18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111" y="4033867"/>
            <a:ext cx="4706888" cy="28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1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Letadla 2. světové války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S:\15 Matyáš Fornůsek\Letadl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66478"/>
            <a:ext cx="5384391" cy="389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jednom z letadel.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Posádka: 10</a:t>
            </a:r>
          </a:p>
          <a:p>
            <a:r>
              <a:rPr lang="cs-CZ" dirty="0"/>
              <a:t>Rozpětí: 20,47 m</a:t>
            </a:r>
          </a:p>
          <a:p>
            <a:r>
              <a:rPr lang="cs-CZ" dirty="0"/>
              <a:t>Délka: 33,52 m</a:t>
            </a:r>
          </a:p>
          <a:p>
            <a:r>
              <a:rPr lang="cs-CZ" dirty="0"/>
              <a:t>Výška: 5,49 m</a:t>
            </a:r>
          </a:p>
          <a:p>
            <a:r>
              <a:rPr lang="cs-CZ" dirty="0"/>
              <a:t>Hmotnost prázdného letounu: 16 780 kg</a:t>
            </a:r>
          </a:p>
          <a:p>
            <a:r>
              <a:rPr lang="cs-CZ" dirty="0"/>
              <a:t>Maximální vzletová hmotnost: 29 485 kg</a:t>
            </a:r>
          </a:p>
          <a:p>
            <a:r>
              <a:rPr lang="cs-CZ" dirty="0"/>
              <a:t>Maximální rychlost: 467 km/h</a:t>
            </a:r>
          </a:p>
          <a:p>
            <a:r>
              <a:rPr lang="cs-CZ" dirty="0"/>
              <a:t>Dostup: 8534 m</a:t>
            </a:r>
          </a:p>
          <a:p>
            <a:r>
              <a:rPr lang="cs-CZ" dirty="0"/>
              <a:t>Stoupavost: 274 m/min</a:t>
            </a:r>
          </a:p>
          <a:p>
            <a:r>
              <a:rPr lang="cs-CZ" dirty="0"/>
              <a:t>Dolet: 3540-6000 km</a:t>
            </a:r>
          </a:p>
          <a:p>
            <a:endParaRPr lang="cs-CZ" dirty="0"/>
          </a:p>
        </p:txBody>
      </p:sp>
      <p:pic>
        <p:nvPicPr>
          <p:cNvPr id="3074" name="Picture 2" descr="S:\15 Matyáš Fornůsek\libera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37444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4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cs-CZ" dirty="0"/>
              <a:t>Zbraně používány ve 2. světové válce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S:\15 Matyáš Fornůsek\Thompson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5646">
            <a:off x="387984" y="1446131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15 Matyáš Fornůsek\Thomp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7708">
            <a:off x="3791578" y="1806963"/>
            <a:ext cx="4259467" cy="28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15 Matyáš Fornůsek\Zbraň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07">
            <a:off x="-14323" y="3409116"/>
            <a:ext cx="2766666" cy="13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S:\15 Matyáš Fornůsek\2. SV Zbraň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9" y="4941168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:\15 Matyáš Fornůsek\2. S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9719">
            <a:off x="5294609" y="4958219"/>
            <a:ext cx="3473971" cy="105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2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2. světové válce byli Židé považováni za nepotřebnou a zbytečnou rasu. </a:t>
            </a:r>
          </a:p>
          <a:p>
            <a:r>
              <a:rPr lang="cs-CZ" dirty="0"/>
              <a:t>                                   Dokazuje to např. tahle </a:t>
            </a:r>
          </a:p>
          <a:p>
            <a:r>
              <a:rPr lang="cs-CZ" dirty="0"/>
              <a:t>                                    značka.</a:t>
            </a:r>
          </a:p>
        </p:txBody>
      </p:sp>
      <p:pic>
        <p:nvPicPr>
          <p:cNvPr id="1026" name="Picture 2" descr="S:\15 Matyáš Fornůsek\zna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13105"/>
            <a:ext cx="3205113" cy="26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8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/>
              <a:t>Tady je i jeden z bunkrů, které se používaly </a:t>
            </a:r>
          </a:p>
          <a:p>
            <a:pPr marL="137160" indent="0">
              <a:buNone/>
            </a:pPr>
            <a:r>
              <a:rPr lang="cs-CZ" dirty="0"/>
              <a:t>ve 2. světové válce.</a:t>
            </a:r>
          </a:p>
        </p:txBody>
      </p:sp>
      <p:pic>
        <p:nvPicPr>
          <p:cNvPr id="1026" name="Picture 2" descr="S:\15 Matyáš Fornůsek\ALW905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2708920"/>
            <a:ext cx="58769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9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Druhá světová válka byla největším válečným konfliktem v dějinách lidstva. Miliony lidí padly při bojích o vlastní existenci. Nesmíme nikdy dopustit, aby se tak hrozný a krvavý konflikt opakoval. Proto je důležité, aby lidé znali historii druhé světové války, protože jedině díky znalostem a rozboru minulosti a zkušenostem s utrpením, které konflikt jako druhá světová válka přinesl, budeme moci zabránit dalším světovým konfliktům.</a:t>
            </a:r>
          </a:p>
        </p:txBody>
      </p:sp>
    </p:spTree>
    <p:extLst>
      <p:ext uri="{BB962C8B-B14F-4D97-AF65-F5344CB8AC3E}">
        <p14:creationId xmlns:p14="http://schemas.microsoft.com/office/powerpoint/2010/main" val="36285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Druhá světová válka</a:t>
            </a:r>
            <a:r>
              <a:rPr lang="cs-CZ" dirty="0"/>
              <a:t> byl globální vojenský konflikt, jehož se zúčastnila většina států světa a jenž se stal s více než 60 miliony obětí dosud největším a nejvíc zničujícím válečným střetnutím v dějinách lidstva. Válka v Evropě začala 1. září 1939, když nacistické Německo napadlo Polsko. Krátce poté vyhlásily Francie, Velká Británie a státy </a:t>
            </a:r>
            <a:r>
              <a:rPr lang="cs-CZ" dirty="0" err="1"/>
              <a:t>Commonwealthu</a:t>
            </a:r>
            <a:r>
              <a:rPr lang="cs-CZ" dirty="0"/>
              <a:t> Německu válku. V Asii je za počátek druhé světové války považováno přepadení Číny Japonskem, které začalo již 7. července 1937. Konec války v Evropě nastal 8. května 1945 kapitulací Německa. Po americkém svržení atomových bomb na města Hirošima a Nagasaki kapitulovalo Japonsko 2. září téhož roku.</a:t>
            </a:r>
          </a:p>
        </p:txBody>
      </p:sp>
    </p:spTree>
    <p:extLst>
      <p:ext uri="{BB962C8B-B14F-4D97-AF65-F5344CB8AC3E}">
        <p14:creationId xmlns:p14="http://schemas.microsoft.com/office/powerpoint/2010/main" val="858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</TotalTime>
  <Words>233</Words>
  <Application>Microsoft Office PowerPoint</Application>
  <PresentationFormat>Předvádění na obrazovce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Vrchol</vt:lpstr>
      <vt:lpstr>2. Světová válka</vt:lpstr>
      <vt:lpstr>Tanky 2. světové Války</vt:lpstr>
      <vt:lpstr>Letadla 2. světové války</vt:lpstr>
      <vt:lpstr>Informace o jednom z letadel.</vt:lpstr>
      <vt:lpstr>Zbraně používány ve 2. světové válce</vt:lpstr>
      <vt:lpstr>Prezentace aplikace PowerPoint</vt:lpstr>
      <vt:lpstr>Prezentace aplikace PowerPoint</vt:lpstr>
      <vt:lpstr>Prezentace aplikace PowerPoint</vt:lpstr>
      <vt:lpstr>Prezentace aplikace PowerPoint</vt:lpstr>
      <vt:lpstr>Ztráty</vt:lpstr>
      <vt:lpstr>Spojenci</vt:lpstr>
      <vt:lpstr>  Tak doufejme, že nebude  3. světová válka - jak by to asi vypadalo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Světová válka</dc:title>
  <dc:creator>admin</dc:creator>
  <cp:lastModifiedBy>Student</cp:lastModifiedBy>
  <cp:revision>17</cp:revision>
  <dcterms:created xsi:type="dcterms:W3CDTF">2016-12-01T10:01:49Z</dcterms:created>
  <dcterms:modified xsi:type="dcterms:W3CDTF">2017-01-25T08:05:46Z</dcterms:modified>
</cp:coreProperties>
</file>