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03D2-2732-41DB-82E8-5494AAC20184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2898A-2953-4D45-8BC3-4BC09277D7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889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nice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nice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17EFB63-23C6-4C54-AB39-0A6453E6D176}" type="datetimeFigureOut">
              <a:rPr lang="cs-CZ" smtClean="0"/>
              <a:t>13. 6. 2019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A80F69E-D167-445F-9E69-957544A16D9C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zsnezdenice.cz/wp-content/uploads/2019/05/IMG_2711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15616" y="1268760"/>
            <a:ext cx="7772400" cy="1944215"/>
          </a:xfrm>
        </p:spPr>
        <p:txBody>
          <a:bodyPr>
            <a:normAutofit/>
          </a:bodyPr>
          <a:lstStyle/>
          <a:p>
            <a:pPr algn="ctr"/>
            <a:r>
              <a:rPr lang="cs-CZ" sz="6600" dirty="0">
                <a:solidFill>
                  <a:srgbClr val="7030A0"/>
                </a:solidFill>
              </a:rPr>
              <a:t>Praha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789040"/>
            <a:ext cx="6400800" cy="17526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    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            AUTOR : Viktorie </a:t>
            </a:r>
            <a:r>
              <a:rPr lang="cs-CZ" sz="2800" dirty="0" err="1">
                <a:solidFill>
                  <a:schemeClr val="tx1"/>
                </a:solidFill>
              </a:rPr>
              <a:t>Živnéřová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98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 cestě zpátky jsme se stavili v </a:t>
            </a:r>
            <a:r>
              <a:rPr lang="cs-CZ" sz="2800" dirty="0" err="1"/>
              <a:t>Mc</a:t>
            </a:r>
            <a:r>
              <a:rPr lang="cs-CZ" sz="2800" dirty="0"/>
              <a:t> Donaldu, měli jsme hamburger a malinovou limonádu.</a:t>
            </a:r>
          </a:p>
          <a:p>
            <a:r>
              <a:rPr lang="cs-CZ" sz="2800" dirty="0"/>
              <a:t>V autobusu bylo veselo, zpívali jsme různé písničky do mikrofonu. V Praze se mi moc líbilo, je to zážitek, na který nikdy nezapomenu.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Cesta zpátky</a:t>
            </a:r>
          </a:p>
        </p:txBody>
      </p:sp>
      <p:pic>
        <p:nvPicPr>
          <p:cNvPr id="1026" name="Picture 2" descr="C:\Users\student\AppData\Local\Microsoft\Windows\Temporary Internet Files\Content.IE5\Q0T1WZ5G\20130603135454mcdonalds_logo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2852936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Otázky budou na 1,2,3 - zvedněte tolik prstů, jakou odpověď považujete za správnou. Hodně štěstí!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cs-CZ" dirty="0"/>
              <a:t>Zábavné kvízy </a:t>
            </a:r>
          </a:p>
        </p:txBody>
      </p:sp>
      <p:pic>
        <p:nvPicPr>
          <p:cNvPr id="2050" name="Picture 2" descr="C:\Users\student\AppData\Local\Microsoft\Windows\Temporary Internet Files\Content.IE5\63R5OCI9\648803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84204"/>
            <a:ext cx="2808312" cy="264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udent\AppData\Local\Microsoft\Windows\Temporary Internet Files\Content.IE5\61SR9Z61\1478963vens3cvizs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71" y="3140968"/>
            <a:ext cx="2664296" cy="255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21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28600" y="1481327"/>
            <a:ext cx="8229600" cy="4525963"/>
          </a:xfrm>
        </p:spPr>
        <p:txBody>
          <a:bodyPr>
            <a:normAutofit/>
          </a:bodyPr>
          <a:lstStyle/>
          <a:p>
            <a:r>
              <a:rPr lang="cs-CZ" sz="7200" dirty="0"/>
              <a:t>  1) 20:20</a:t>
            </a:r>
          </a:p>
          <a:p>
            <a:r>
              <a:rPr lang="cs-CZ" sz="7200" dirty="0"/>
              <a:t>  2) 21:00</a:t>
            </a:r>
          </a:p>
          <a:p>
            <a:r>
              <a:rPr lang="cs-CZ" sz="7200" dirty="0"/>
              <a:t>  3) 22:00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 kolik hodin končila večerka</a:t>
            </a:r>
          </a:p>
        </p:txBody>
      </p:sp>
      <p:pic>
        <p:nvPicPr>
          <p:cNvPr id="3076" name="Picture 4" descr="C:\Users\student\AppData\Local\Microsoft\Windows\Temporary Internet Files\Content.IE5\DLHB83A4\uud6v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291" y="2640757"/>
            <a:ext cx="1558327" cy="155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26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1) </a:t>
            </a:r>
            <a:r>
              <a:rPr lang="cs-CZ" sz="6000" dirty="0" err="1"/>
              <a:t>Mc</a:t>
            </a:r>
            <a:r>
              <a:rPr lang="cs-CZ" sz="6000" dirty="0"/>
              <a:t>  </a:t>
            </a:r>
            <a:r>
              <a:rPr lang="cs-CZ" sz="6000" dirty="0" err="1"/>
              <a:t>donalds</a:t>
            </a:r>
            <a:endParaRPr lang="cs-CZ" sz="6000" dirty="0"/>
          </a:p>
          <a:p>
            <a:r>
              <a:rPr lang="cs-CZ" sz="6000" dirty="0"/>
              <a:t>2) KFC</a:t>
            </a:r>
          </a:p>
          <a:p>
            <a:r>
              <a:rPr lang="cs-CZ" sz="6000" dirty="0"/>
              <a:t>3) v restauraci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cestě zpátky jsme byli kde?</a:t>
            </a:r>
          </a:p>
        </p:txBody>
      </p:sp>
      <p:pic>
        <p:nvPicPr>
          <p:cNvPr id="2052" name="Picture 4" descr="C:\Users\student\AppData\Local\Microsoft\Windows\Temporary Internet Files\Content.IE5\VZZ1LQ7A\uud6v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17" y="1422040"/>
            <a:ext cx="1026947" cy="102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2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1) První den</a:t>
            </a:r>
          </a:p>
          <a:p>
            <a:r>
              <a:rPr lang="cs-CZ" sz="5400" dirty="0"/>
              <a:t>2) Druhý den</a:t>
            </a:r>
          </a:p>
          <a:p>
            <a:r>
              <a:rPr lang="cs-CZ" sz="5400" dirty="0"/>
              <a:t>3) Nebyli jsme tam vůbec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Kdy jsme byli v Národním zemědělské muzeu?</a:t>
            </a:r>
          </a:p>
        </p:txBody>
      </p:sp>
      <p:pic>
        <p:nvPicPr>
          <p:cNvPr id="1029" name="Picture 5" descr="C:\Users\student\AppData\Local\Microsoft\Windows\Temporary Internet Files\Content.IE5\VZZ1LQ7A\uud6v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3350"/>
            <a:ext cx="1299666" cy="12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5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1) všichni spali </a:t>
            </a:r>
          </a:p>
          <a:p>
            <a:r>
              <a:rPr lang="cs-CZ" sz="5400" dirty="0"/>
              <a:t>2) byli jsme na mobilu</a:t>
            </a:r>
          </a:p>
          <a:p>
            <a:r>
              <a:rPr lang="cs-CZ" sz="5400" dirty="0"/>
              <a:t>3) zpívali jsme si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 cestě zpátky?                            </a:t>
            </a:r>
          </a:p>
        </p:txBody>
      </p:sp>
      <p:pic>
        <p:nvPicPr>
          <p:cNvPr id="3075" name="Picture 3" descr="C:\Users\student\AppData\Local\Microsoft\Windows\Temporary Internet Files\Content.IE5\VZZ1LQ7A\uud6v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53" y="3284984"/>
            <a:ext cx="1164934" cy="116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37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Doufám, že se vám prezentace líbila</a:t>
            </a:r>
          </a:p>
        </p:txBody>
      </p:sp>
      <p:pic>
        <p:nvPicPr>
          <p:cNvPr id="4098" name="Picture 2" descr="C:\Users\student\AppData\Local\Microsoft\Windows\Temporary Internet Files\Content.IE5\Q0T1WZ5G\csf26131127020307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03" y="1556792"/>
            <a:ext cx="5058097" cy="50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udent\AppData\Local\Microsoft\Windows\Temporary Internet Files\Content.IE5\61SR9Z61\csf1813112702030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3491458" cy="34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tudent\AppData\Local\Microsoft\Windows\Temporary Internet Files\Content.IE5\GRHGOW3D\1024px-Emoji_u1f419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72" y="980728"/>
            <a:ext cx="184482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6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Když jsme přijeli do Prahy, bylo 11:35 hod. Šli jsme se podívat na pokoje, kde budeme ubytováni. Nebyl to hotel, ale HOSTEL. Jmenoval se  </a:t>
            </a:r>
            <a:r>
              <a:rPr lang="cs-CZ" sz="2800" dirty="0" err="1"/>
              <a:t>Toulcův</a:t>
            </a:r>
            <a:r>
              <a:rPr lang="cs-CZ" sz="2800" dirty="0"/>
              <a:t>  dvůr a rozdělili jsme se do pokojů.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Ubytování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83006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397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800" dirty="0"/>
              <a:t>Po obědě jsme se vydali na Vyšehrad, kde jsme viděli románskou rotundu sv. Martina, vychutnali jsme si krásný výhled na matičku Prahu, prošli jsme hřbitov a Slavín. Vyšehradský hřbitov v sousedství chrámu sv. Petra a Pavla patří k nejvýznamnějším pražským hřbitovům. </a:t>
            </a:r>
          </a:p>
          <a:p>
            <a:endParaRPr lang="cs-CZ" sz="28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Vyšehrad</a:t>
            </a:r>
          </a:p>
        </p:txBody>
      </p:sp>
    </p:spTree>
    <p:extLst>
      <p:ext uri="{BB962C8B-B14F-4D97-AF65-F5344CB8AC3E}">
        <p14:creationId xmlns:p14="http://schemas.microsoft.com/office/powerpoint/2010/main" val="367949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315416"/>
            <a:ext cx="11315350" cy="79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990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cs-CZ" sz="2800" dirty="0"/>
              <a:t>Když jsme došli k pražskému hradu, měli jsme projít kontrolou, ale pustili nás i bez ní. Vešli jsme na zahradu, měli jsme štěstí -zrovna tam fotili zahraniční svatbu - svatební šaty nevěsty byly celé červené. Zastavili jsme se u zpívající fontány.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Pražský hrad</a:t>
            </a:r>
          </a:p>
        </p:txBody>
      </p:sp>
      <p:pic>
        <p:nvPicPr>
          <p:cNvPr id="1026" name="Picture 2" descr="IMG_2711">
            <a:hlinkClick r:id="rId2" tooltip="Školáci v Praze 2. a 3. květn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52839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86003"/>
          </a:xfrm>
        </p:spPr>
        <p:txBody>
          <a:bodyPr>
            <a:normAutofit/>
          </a:bodyPr>
          <a:lstStyle/>
          <a:p>
            <a:r>
              <a:rPr lang="cs-CZ" sz="2800" dirty="0"/>
              <a:t>Po dvou skupinkách jsme se vydali do zrcadlového bludiště. Byla tam různá zrcadla; v jednom jste byli malí, v druhém vysocí a ve třetím tlustí. Bylo to opravdu srandovní :-)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Petřín zrcadlové muzeum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45024"/>
            <a:ext cx="2592288" cy="24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344526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7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 pražského hradu jsme šli rovnou na Petřín. Nahoru jsme šli pěšky a dolů jsme jeli lanovkou a ještě jednou nahoru. Potom nám daly paní učitelky rozchod na 20 minut. Kupovali jsme si různé zmrzliny, trdelníky a spoustu dalších věcí.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Petřín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549"/>
            <a:ext cx="2689301" cy="234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5018"/>
            <a:ext cx="309634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80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 Petřína jsme šli pěšky k autobusu, který nás ale nevezl domů. Jeli jsme zpátky na </a:t>
            </a:r>
            <a:r>
              <a:rPr lang="cs-CZ" sz="2800" dirty="0" err="1"/>
              <a:t>Toulcův</a:t>
            </a:r>
            <a:r>
              <a:rPr lang="cs-CZ" sz="2800" dirty="0"/>
              <a:t> dvůr, kde jsme se umyli a oblekli pyžama. Některé děti šly spát a ty ostatní se mohli navštěvovat až do 21:00 hodin.     </a:t>
            </a:r>
          </a:p>
        </p:txBody>
      </p:sp>
    </p:spTree>
    <p:extLst>
      <p:ext uri="{BB962C8B-B14F-4D97-AF65-F5344CB8AC3E}">
        <p14:creationId xmlns:p14="http://schemas.microsoft.com/office/powerpoint/2010/main" val="193723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800" dirty="0"/>
              <a:t>Když jsme se vyspali, tak jsme šli na snídani. Po snídani jsme se sbalili  a jeli jsme se podívat do Národního zemědělského muzea. Tam si nás rozdělili ještě do menších skupin po čtyřech. Podívali jsme se na střechu, byl tam krásný výhled na Prahu.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Národní zemědělské  muzeum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57465"/>
            <a:ext cx="2265040" cy="22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20519"/>
            <a:ext cx="3240360" cy="203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953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233</TotalTime>
  <Words>461</Words>
  <Application>Microsoft Office PowerPoint</Application>
  <PresentationFormat>Předvádění na obrazovce (4:3)</PresentationFormat>
  <Paragraphs>40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Calibri</vt:lpstr>
      <vt:lpstr>Lucida Sans Unicode</vt:lpstr>
      <vt:lpstr>Verdana</vt:lpstr>
      <vt:lpstr>Wingdings 2</vt:lpstr>
      <vt:lpstr>Wingdings 3</vt:lpstr>
      <vt:lpstr>Shluk</vt:lpstr>
      <vt:lpstr>Praha </vt:lpstr>
      <vt:lpstr>              Ubytování</vt:lpstr>
      <vt:lpstr>Vyšehrad</vt:lpstr>
      <vt:lpstr>Prezentace aplikace PowerPoint</vt:lpstr>
      <vt:lpstr>Pražský hrad</vt:lpstr>
      <vt:lpstr>Petřín zrcadlové muzeum</vt:lpstr>
      <vt:lpstr>Petřín </vt:lpstr>
      <vt:lpstr>Prezentace aplikace PowerPoint</vt:lpstr>
      <vt:lpstr>Národní zemědělské  muzeum</vt:lpstr>
      <vt:lpstr>Cesta zpátky</vt:lpstr>
      <vt:lpstr>Zábavné kvízy </vt:lpstr>
      <vt:lpstr>V kolik hodin končila večerka</vt:lpstr>
      <vt:lpstr>Po cestě zpátky jsme byli kde?</vt:lpstr>
      <vt:lpstr>Kdy jsme byli v Národním zemědělské muzeu?</vt:lpstr>
      <vt:lpstr>Po cestě zpátky?                            </vt:lpstr>
      <vt:lpstr>Doufám, že se vám prezentace líbila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Praha</dc:title>
  <dc:creator>admin</dc:creator>
  <cp:lastModifiedBy>Milan Miko</cp:lastModifiedBy>
  <cp:revision>22</cp:revision>
  <dcterms:created xsi:type="dcterms:W3CDTF">2019-05-14T08:02:32Z</dcterms:created>
  <dcterms:modified xsi:type="dcterms:W3CDTF">2019-06-13T16:21:16Z</dcterms:modified>
</cp:coreProperties>
</file>